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dirty="0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Grund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reden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grond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gelegenheid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erkundigen</a:t>
            </a:r>
            <a:r>
              <a:rPr lang="nl-NL" dirty="0" smtClean="0"/>
              <a:t> </a:t>
            </a:r>
            <a:r>
              <a:rPr lang="nl-NL" dirty="0" err="1" smtClean="0"/>
              <a:t>nach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informeren naar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opvragen 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voorlichten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Erstaunen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verbazing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baas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rondvertellen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nützen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de noodzaak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nodig zijn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 nodig hebben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Quelle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bron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kwaal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kwelling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Widerspruch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tegenwerking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tegenstelling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tegenspraak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unterschreiben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noteren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versieren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ondertekenen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einhalten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ophouden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 inhouden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tegenhouden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tatsächlich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tegenstrijdig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waarschijnlijk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daadwerkelijk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99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sich erkundigen nach</vt:lpstr>
      <vt:lpstr>das Erstaunen</vt:lpstr>
      <vt:lpstr>nützen</vt:lpstr>
      <vt:lpstr>die Quelle</vt:lpstr>
      <vt:lpstr>der Widerspruch</vt:lpstr>
      <vt:lpstr>unterschreiben</vt:lpstr>
      <vt:lpstr>einhalten</vt:lpstr>
      <vt:lpstr>tatsächlich</vt:lpstr>
      <vt:lpstr>der Grund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9</cp:revision>
  <dcterms:created xsi:type="dcterms:W3CDTF">2015-09-25T12:45:13Z</dcterms:created>
  <dcterms:modified xsi:type="dcterms:W3CDTF">2015-10-09T06:39:23Z</dcterms:modified>
</cp:coreProperties>
</file>