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08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63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76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98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76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4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1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3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37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77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9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42DC1-CF56-4E06-A462-B60C46739AB7}" type="datetimeFigureOut">
              <a:rPr lang="nl-NL" smtClean="0"/>
              <a:t>9-10-2015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7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/>
          <a:lstStyle/>
          <a:p>
            <a:r>
              <a:rPr lang="nl-NL" dirty="0" smtClean="0"/>
              <a:t>Das Quiz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nl-NL" dirty="0" smtClean="0"/>
              <a:t>Je krijgt een dia te zien met een vraag en 3 antwoorden. 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2. Steek het kaartje met de kleur van </a:t>
            </a:r>
            <a:r>
              <a:rPr lang="nl-NL" dirty="0" smtClean="0"/>
              <a:t>je antwoord </a:t>
            </a:r>
            <a:r>
              <a:rPr lang="nl-NL" dirty="0" smtClean="0"/>
              <a:t>op.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3. Je krijgt meteen te </a:t>
            </a:r>
            <a:r>
              <a:rPr lang="nl-NL" b="1" i="1" u="sng" dirty="0" smtClean="0"/>
              <a:t>zien</a:t>
            </a:r>
            <a:r>
              <a:rPr lang="nl-NL" dirty="0" smtClean="0"/>
              <a:t> wat juist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2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Grund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reden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grond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gelegenheid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864095"/>
          </a:xfrm>
        </p:spPr>
        <p:txBody>
          <a:bodyPr/>
          <a:lstStyle/>
          <a:p>
            <a:r>
              <a:rPr lang="nl-NL" dirty="0" err="1" smtClean="0"/>
              <a:t>sich</a:t>
            </a:r>
            <a:r>
              <a:rPr lang="nl-NL" dirty="0" smtClean="0"/>
              <a:t> </a:t>
            </a:r>
            <a:r>
              <a:rPr lang="nl-NL" dirty="0" err="1" smtClean="0"/>
              <a:t>erkundigen</a:t>
            </a:r>
            <a:r>
              <a:rPr lang="nl-NL" dirty="0" smtClean="0"/>
              <a:t> </a:t>
            </a:r>
            <a:r>
              <a:rPr lang="nl-NL" dirty="0" err="1" smtClean="0"/>
              <a:t>nach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87624" y="2276872"/>
            <a:ext cx="6400800" cy="3361928"/>
          </a:xfrm>
        </p:spPr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FF0000"/>
                </a:solidFill>
              </a:rPr>
              <a:t>informeren naar</a:t>
            </a: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70C0"/>
                </a:solidFill>
              </a:rPr>
              <a:t>opvragen </a:t>
            </a: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B050"/>
                </a:solidFill>
              </a:rPr>
              <a:t>voorlichten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das </a:t>
            </a:r>
            <a:r>
              <a:rPr lang="nl-NL" dirty="0" err="1" smtClean="0"/>
              <a:t>Erstaunen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verbazing</a:t>
            </a: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baas</a:t>
            </a: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rondvertellen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nützen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>
                <a:solidFill>
                  <a:srgbClr val="0070C0"/>
                </a:solidFill>
              </a:rPr>
              <a:t>de noodzaak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>
                <a:solidFill>
                  <a:srgbClr val="FF0000"/>
                </a:solidFill>
              </a:rPr>
              <a:t>nodig zijn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>
                <a:solidFill>
                  <a:srgbClr val="00B050"/>
                </a:solidFill>
              </a:rPr>
              <a:t> nodig hebben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927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Quelle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bron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kwaal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kwelling</a:t>
            </a: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0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</a:t>
            </a:r>
            <a:r>
              <a:rPr lang="nl-NL" dirty="0" err="1" smtClean="0"/>
              <a:t>Widerspruch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tegenwerking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tegenstelling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tegenspraak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unterschreiben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noteren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versieren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ondertekenen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einhalten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 ophouden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 inhouden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tegenhouden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tatsächlich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tegenstrijdig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waarschijnlijk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daadwerkelijk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191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99</Words>
  <Application>Microsoft Office PowerPoint</Application>
  <PresentationFormat>Diavoorstelling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Das Quiz </vt:lpstr>
      <vt:lpstr>sich erkundigen nach</vt:lpstr>
      <vt:lpstr>das Erstaunen</vt:lpstr>
      <vt:lpstr>nützen</vt:lpstr>
      <vt:lpstr>die Quelle</vt:lpstr>
      <vt:lpstr>der Widerspruch</vt:lpstr>
      <vt:lpstr>unterschreiben</vt:lpstr>
      <vt:lpstr>einhalten</vt:lpstr>
      <vt:lpstr>tatsächlich</vt:lpstr>
      <vt:lpstr>der Grund</vt:lpstr>
    </vt:vector>
  </TitlesOfParts>
  <Company>Scholengroep Tongerlo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Quiz</dc:title>
  <dc:creator>Kuijpers, PC</dc:creator>
  <cp:lastModifiedBy>Kuijpers, PC</cp:lastModifiedBy>
  <cp:revision>9</cp:revision>
  <dcterms:created xsi:type="dcterms:W3CDTF">2015-09-25T12:45:13Z</dcterms:created>
  <dcterms:modified xsi:type="dcterms:W3CDTF">2015-10-09T06:39:23Z</dcterms:modified>
</cp:coreProperties>
</file>